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Old Standard TT" pitchFamily="2" charset="77"/>
      <p:regular r:id="rId26"/>
      <p:bold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086fb2f9e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086fb2f9e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086fb2f9e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086fb2f9e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086fb2f9e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086fb2f9e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086fb2f9e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086fb2f9e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086fb2f9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086fb2f9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086fb2f9e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086fb2f9e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086fb2f9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086fb2f9e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086fb2f9e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086fb2f9e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086fb2f9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086fb2f9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0aae8cc9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0aae8cc9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0892138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0892138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0892138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0892138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08921387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08921387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086fb2f9e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086fb2f9e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We’ve noticed that over the years there’s been an increase in cell phone use as technology has improved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also noticed a huge jump in retail sales especially during the shutdown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this data important?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-also use the data to improve their ads on online platforms, use the data to see which platforms are most popular and get more traffic/clicks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08921387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08921387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086fb2f9e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086fb2f9e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08921387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08921387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086fb2f9e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086fb2f9e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Stats are pulled from all browsers and search engines. These are updated every 45 days. The US sample size is a record of 2.7 billions page views.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086fb2f9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086fb2f9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1992-2021 monthly US Census Sales Data by Type of business. Shown in millions.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086fb2f9e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086fb2f9e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086fb2f9e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086fb2f9e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086fb2f9e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086fb2f9e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social-media-stats/all/united-states-of-america/#monthly-201901-202112-ba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view.officeapps.live.com/op/view.aspx?src=https%3A%2F%2Fwww.census.gov%2Fretail%2Fmrts%2Fwww%2Fmrtssales92-present.xls&amp;wdOrigin=BROWSELIN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025400" y="12974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Ecommerce and Social Media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78150" y="337018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marR="0" lvl="1" indent="-25019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"/>
              <a:buFont typeface="Arial"/>
              <a:buChar char="○"/>
            </a:pPr>
            <a:r>
              <a:rPr lang="en" sz="1580" dirty="0">
                <a:solidFill>
                  <a:schemeClr val="accent1"/>
                </a:solidFill>
              </a:rPr>
              <a:t>By Alexandra Baker, Farimah Shirmohammadi, Erika Gonzalez, Jordan Janer</a:t>
            </a:r>
            <a:endParaRPr sz="8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Identifying Column</a:t>
            </a:r>
            <a:endParaRPr dirty="0"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l="8794" t="11925" r="38129" b="18697"/>
          <a:stretch/>
        </p:blipFill>
        <p:spPr>
          <a:xfrm>
            <a:off x="311700" y="1171600"/>
            <a:ext cx="4362901" cy="356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</a:t>
            </a:r>
            <a:endParaRPr dirty="0"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6376611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Replace Substring in Date Column</a:t>
            </a:r>
            <a:endParaRPr dirty="0"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l="9600" r="18596"/>
          <a:stretch/>
        </p:blipFill>
        <p:spPr>
          <a:xfrm>
            <a:off x="1142975" y="1250950"/>
            <a:ext cx="6565298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l="15704" t="4351" r="12652"/>
          <a:stretch/>
        </p:blipFill>
        <p:spPr>
          <a:xfrm>
            <a:off x="1379975" y="1104900"/>
            <a:ext cx="6551327" cy="29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 Date with Datetime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New CSVs</a:t>
            </a:r>
            <a:endParaRPr dirty="0"/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l="9299" r="42985"/>
          <a:stretch/>
        </p:blipFill>
        <p:spPr>
          <a:xfrm>
            <a:off x="311700" y="1171600"/>
            <a:ext cx="4362926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0" y="783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Tables on Postgres</a:t>
            </a:r>
            <a:endParaRPr dirty="0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25" y="691525"/>
            <a:ext cx="4545173" cy="303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748" y="2917675"/>
            <a:ext cx="4294025" cy="20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25" y="0"/>
            <a:ext cx="7530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313" y="152400"/>
            <a:ext cx="70833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142750" y="173925"/>
            <a:ext cx="821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Max social media usage across different platform grouped by device and ordered in descending format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And few more analysis using SQL commands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25" y="939925"/>
            <a:ext cx="6916342" cy="398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 Description:</a:t>
            </a:r>
            <a:endParaRPr b="1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983425"/>
            <a:ext cx="85206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This project aims to create a database that can examine the influence of social media 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on ecommerce.</a:t>
            </a:r>
            <a:endParaRPr sz="1100" dirty="0"/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1744275"/>
            <a:ext cx="5143500" cy="1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Research Questions:</a:t>
            </a:r>
            <a:endParaRPr sz="27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solidFill>
                  <a:schemeClr val="dk1"/>
                </a:solidFill>
              </a:rPr>
              <a:t>What changes in ecommerce have arisen due to the influence of social media?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solidFill>
                  <a:schemeClr val="dk1"/>
                </a:solidFill>
              </a:rPr>
              <a:t>How does usage between social media platforms change overtime?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solidFill>
                  <a:schemeClr val="dk1"/>
                </a:solidFill>
              </a:rPr>
              <a:t>How does usage between devices change overtime?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solidFill>
                  <a:schemeClr val="dk1"/>
                </a:solidFill>
              </a:rPr>
              <a:t>What predictions can we make going forward?</a:t>
            </a: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475" y="752700"/>
            <a:ext cx="2244849" cy="14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475" y="2571750"/>
            <a:ext cx="2244849" cy="16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30575" cy="36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250" y="1136175"/>
            <a:ext cx="4877625" cy="32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 popular social media sites increase in market share, so does retail sales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From 2009-2021, US desktop usage gradually decreased while mobile usage gradually increased until each device stabilized around the same amount of time being used.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People in the US could be online purchasing more from their mobile devices.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Marketing departments might want to improve or create company apps for mobile devices.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 able to find affordable Social Media Ad Data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Social Media platform APIs no longer open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Social Media usage is based on page views only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Limited to a select amount of social media platforms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Size of sample data reflects a total of 2.7 billion page views for United States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Alternative methods : use 1992-2021 Census Sales Data for pre/post analysis of Retail Sales and Social Media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627975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 dirty="0"/>
              <a:t>Datasets:</a:t>
            </a:r>
            <a:endParaRPr sz="2700" b="1" dirty="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Social Media Stats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https://gs.statcounter.com/social-media-stats/all/united-states-of-america/#monthly-201901-202112-bar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Estimated Food and Services Sales by Kind of Business (US Census 1992-2021)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https://view.officeapps.live.com/op/view.aspx?src=https%3A%2F%2Fwww.census.gov%2Fretail%2Fmrts%2Fwww%2Fmrtssales92-present.xls&amp;wdOrigin=BROWSELINK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l="4825" b="37671"/>
          <a:stretch/>
        </p:blipFill>
        <p:spPr>
          <a:xfrm>
            <a:off x="2182475" y="1960380"/>
            <a:ext cx="6940726" cy="306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650" y="0"/>
            <a:ext cx="6982349" cy="19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0" y="1200"/>
            <a:ext cx="2084400" cy="5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Looked at statcounter for social media activity across different platforms in the United States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Extracted data from 2010 to 2021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Only considered social media activity across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Facebook, Twitter, Instagram, Google+, Reddit and YouTube for all devices (mobile, desktop and tablet)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53"/>
            <a:ext cx="9144000" cy="4903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</a:t>
            </a: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l="14731" t="9212" r="15416" b="28997"/>
          <a:stretch/>
        </p:blipFill>
        <p:spPr>
          <a:xfrm>
            <a:off x="0" y="1965400"/>
            <a:ext cx="5742875" cy="31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l="15068" t="5149" r="8285" b="26828"/>
          <a:stretch/>
        </p:blipFill>
        <p:spPr>
          <a:xfrm>
            <a:off x="2843550" y="0"/>
            <a:ext cx="6300450" cy="34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Reduce</a:t>
            </a:r>
            <a:endParaRPr dirty="0"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l="14567" t="5134" r="32190" b="39294"/>
          <a:stretch/>
        </p:blipFill>
        <p:spPr>
          <a:xfrm>
            <a:off x="0" y="2160525"/>
            <a:ext cx="4376851" cy="285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 l="15090" t="21267" r="8227" b="31260"/>
          <a:stretch/>
        </p:blipFill>
        <p:spPr>
          <a:xfrm>
            <a:off x="2132675" y="0"/>
            <a:ext cx="7011324" cy="185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501</Words>
  <Application>Microsoft Macintosh PowerPoint</Application>
  <PresentationFormat>On-screen Show (16:9)</PresentationFormat>
  <Paragraphs>54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Old Standard TT</vt:lpstr>
      <vt:lpstr>Arial</vt:lpstr>
      <vt:lpstr>Paperback</vt:lpstr>
      <vt:lpstr>Ecommerce and Social Media</vt:lpstr>
      <vt:lpstr>Project Description:</vt:lpstr>
      <vt:lpstr>PowerPoint Presentation</vt:lpstr>
      <vt:lpstr>Extract</vt:lpstr>
      <vt:lpstr>PowerPoint Presentation</vt:lpstr>
      <vt:lpstr>PowerPoint Presentation</vt:lpstr>
      <vt:lpstr>Transform</vt:lpstr>
      <vt:lpstr>Store</vt:lpstr>
      <vt:lpstr>Reduce</vt:lpstr>
      <vt:lpstr>Add Identifying Column</vt:lpstr>
      <vt:lpstr>Append</vt:lpstr>
      <vt:lpstr>Replace Substring in Date Column</vt:lpstr>
      <vt:lpstr>Change Date with Datetime</vt:lpstr>
      <vt:lpstr>Create New CSVs</vt:lpstr>
      <vt:lpstr>Load</vt:lpstr>
      <vt:lpstr>Creating Tables on Postgres</vt:lpstr>
      <vt:lpstr>PowerPoint Presentation</vt:lpstr>
      <vt:lpstr>PowerPoint Presentation</vt:lpstr>
      <vt:lpstr>PowerPoint Presentation</vt:lpstr>
      <vt:lpstr>Graphs</vt:lpstr>
      <vt:lpstr>PowerPoint Presentation</vt:lpstr>
      <vt:lpstr>Conclusions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 and Social Media</dc:title>
  <cp:lastModifiedBy>Microsoft Office User</cp:lastModifiedBy>
  <cp:revision>1</cp:revision>
  <dcterms:modified xsi:type="dcterms:W3CDTF">2022-01-27T03:56:11Z</dcterms:modified>
</cp:coreProperties>
</file>